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9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4" r:id="rId14"/>
    <p:sldId id="271" r:id="rId15"/>
    <p:sldId id="277" r:id="rId16"/>
    <p:sldId id="272" r:id="rId17"/>
    <p:sldId id="278" r:id="rId18"/>
    <p:sldId id="273" r:id="rId19"/>
    <p:sldId id="279" r:id="rId20"/>
    <p:sldId id="280" r:id="rId21"/>
    <p:sldId id="288" r:id="rId22"/>
    <p:sldId id="283" r:id="rId23"/>
    <p:sldId id="285" r:id="rId24"/>
    <p:sldId id="286" r:id="rId25"/>
    <p:sldId id="282" r:id="rId26"/>
    <p:sldId id="268" r:id="rId27"/>
    <p:sldId id="281" r:id="rId28"/>
    <p:sldId id="287" r:id="rId29"/>
    <p:sldId id="284" r:id="rId30"/>
    <p:sldId id="275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1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9.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9.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45.xml"/><Relationship Id="rId21" Type="http://schemas.openxmlformats.org/officeDocument/2006/relationships/image" Target="../media/image51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4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tags" Target="../tags/tag52.xml"/><Relationship Id="rId19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6.png"/><Relationship Id="rId5" Type="http://schemas.openxmlformats.org/officeDocument/2006/relationships/tags" Target="../tags/tag58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69.png"/><Relationship Id="rId42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image" Target="../media/image64.png"/><Relationship Id="rId41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66.png"/><Relationship Id="rId44" Type="http://schemas.openxmlformats.org/officeDocument/2006/relationships/image" Target="../media/image5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49.png"/><Relationship Id="rId3" Type="http://schemas.openxmlformats.org/officeDocument/2006/relationships/tags" Target="../tags/tag87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8.png"/><Relationship Id="rId33" Type="http://schemas.openxmlformats.org/officeDocument/2006/relationships/image" Target="../media/image78.png"/><Relationship Id="rId38" Type="http://schemas.openxmlformats.org/officeDocument/2006/relationships/image" Target="../media/image81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47.png"/><Relationship Id="rId32" Type="http://schemas.openxmlformats.org/officeDocument/2006/relationships/image" Target="../media/image77.png"/><Relationship Id="rId37" Type="http://schemas.openxmlformats.org/officeDocument/2006/relationships/image" Target="../media/image80.pn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14.png"/><Relationship Id="rId10" Type="http://schemas.openxmlformats.org/officeDocument/2006/relationships/tags" Target="../tags/tag9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8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84.png"/><Relationship Id="rId5" Type="http://schemas.openxmlformats.org/officeDocument/2006/relationships/tags" Target="../tags/tag107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tags" Target="../tags/tag106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77.png"/><Relationship Id="rId39" Type="http://schemas.openxmlformats.org/officeDocument/2006/relationships/image" Target="../media/image81.png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34" Type="http://schemas.openxmlformats.org/officeDocument/2006/relationships/image" Target="../media/image20.png"/><Relationship Id="rId42" Type="http://schemas.openxmlformats.org/officeDocument/2006/relationships/image" Target="../media/image90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5.png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9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7.png"/><Relationship Id="rId41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76.png"/><Relationship Id="rId32" Type="http://schemas.openxmlformats.org/officeDocument/2006/relationships/image" Target="../media/image50.png"/><Relationship Id="rId37" Type="http://schemas.openxmlformats.org/officeDocument/2006/relationships/image" Target="../media/image51.png"/><Relationship Id="rId40" Type="http://schemas.openxmlformats.org/officeDocument/2006/relationships/image" Target="../media/image53.png"/><Relationship Id="rId45" Type="http://schemas.openxmlformats.org/officeDocument/2006/relationships/image" Target="../media/image93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6.png"/><Relationship Id="rId36" Type="http://schemas.openxmlformats.org/officeDocument/2006/relationships/image" Target="../media/image80.pn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9.png"/><Relationship Id="rId44" Type="http://schemas.openxmlformats.org/officeDocument/2006/relationships/image" Target="../media/image9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8.png"/><Relationship Id="rId30" Type="http://schemas.openxmlformats.org/officeDocument/2006/relationships/image" Target="../media/image48.png"/><Relationship Id="rId35" Type="http://schemas.openxmlformats.org/officeDocument/2006/relationships/image" Target="../media/image14.png"/><Relationship Id="rId4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98.png"/><Relationship Id="rId5" Type="http://schemas.openxmlformats.org/officeDocument/2006/relationships/tags" Target="../tags/tag136.xml"/><Relationship Id="rId10" Type="http://schemas.openxmlformats.org/officeDocument/2006/relationships/image" Target="../media/image97.png"/><Relationship Id="rId4" Type="http://schemas.openxmlformats.org/officeDocument/2006/relationships/tags" Target="../tags/tag135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101.png"/><Relationship Id="rId39" Type="http://schemas.openxmlformats.org/officeDocument/2006/relationships/image" Target="../media/image20.png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openxmlformats.org/officeDocument/2006/relationships/image" Target="../media/image94.png"/><Relationship Id="rId50" Type="http://schemas.openxmlformats.org/officeDocument/2006/relationships/image" Target="../media/image103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6.png"/><Relationship Id="rId38" Type="http://schemas.openxmlformats.org/officeDocument/2006/relationships/image" Target="../media/image79.png"/><Relationship Id="rId46" Type="http://schemas.openxmlformats.org/officeDocument/2006/relationships/image" Target="../media/image53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image" Target="../media/image77.png"/><Relationship Id="rId41" Type="http://schemas.openxmlformats.org/officeDocument/2006/relationships/image" Target="../media/image80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image" Target="../media/image92.png"/><Relationship Id="rId37" Type="http://schemas.openxmlformats.org/officeDocument/2006/relationships/image" Target="../media/image50.png"/><Relationship Id="rId40" Type="http://schemas.openxmlformats.org/officeDocument/2006/relationships/image" Target="../media/image14.png"/><Relationship Id="rId45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image" Target="../media/image90.png"/><Relationship Id="rId36" Type="http://schemas.openxmlformats.org/officeDocument/2006/relationships/image" Target="../media/image49.png"/><Relationship Id="rId49" Type="http://schemas.openxmlformats.org/officeDocument/2006/relationships/image" Target="../media/image102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image" Target="../media/image91.png"/><Relationship Id="rId44" Type="http://schemas.openxmlformats.org/officeDocument/2006/relationships/image" Target="../media/image52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image" Target="../media/image45.png"/><Relationship Id="rId30" Type="http://schemas.openxmlformats.org/officeDocument/2006/relationships/image" Target="../media/image78.png"/><Relationship Id="rId35" Type="http://schemas.openxmlformats.org/officeDocument/2006/relationships/image" Target="../media/image48.png"/><Relationship Id="rId43" Type="http://schemas.openxmlformats.org/officeDocument/2006/relationships/image" Target="../media/image93.png"/><Relationship Id="rId48" Type="http://schemas.openxmlformats.org/officeDocument/2006/relationships/image" Target="../media/image89.png"/><Relationship Id="rId8" Type="http://schemas.openxmlformats.org/officeDocument/2006/relationships/tags" Target="../tags/tag145.xml"/><Relationship Id="rId51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08.png"/><Relationship Id="rId5" Type="http://schemas.openxmlformats.org/officeDocument/2006/relationships/tags" Target="../tags/tag166.xml"/><Relationship Id="rId10" Type="http://schemas.openxmlformats.org/officeDocument/2006/relationships/image" Target="../media/image107.png"/><Relationship Id="rId4" Type="http://schemas.openxmlformats.org/officeDocument/2006/relationships/tags" Target="../tags/tag165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115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14.png"/><Relationship Id="rId5" Type="http://schemas.openxmlformats.org/officeDocument/2006/relationships/tags" Target="../tags/tag17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17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tags" Target="../tags/tag178.xml"/><Relationship Id="rId21" Type="http://schemas.openxmlformats.org/officeDocument/2006/relationships/image" Target="../media/image127.png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" Type="http://schemas.openxmlformats.org/officeDocument/2006/relationships/tags" Target="../tags/tag177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image" Target="../media/image121.png"/><Relationship Id="rId10" Type="http://schemas.openxmlformats.org/officeDocument/2006/relationships/tags" Target="../tags/tag185.xml"/><Relationship Id="rId19" Type="http://schemas.openxmlformats.org/officeDocument/2006/relationships/image" Target="../media/image125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128.png"/><Relationship Id="rId26" Type="http://schemas.openxmlformats.org/officeDocument/2006/relationships/image" Target="../media/image133.png"/><Relationship Id="rId3" Type="http://schemas.openxmlformats.org/officeDocument/2006/relationships/tags" Target="../tags/tag189.xml"/><Relationship Id="rId21" Type="http://schemas.openxmlformats.org/officeDocument/2006/relationships/image" Target="../media/image121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image" Target="../media/image122.png"/><Relationship Id="rId29" Type="http://schemas.openxmlformats.org/officeDocument/2006/relationships/image" Target="../media/image136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23" Type="http://schemas.openxmlformats.org/officeDocument/2006/relationships/image" Target="../media/image91.png"/><Relationship Id="rId28" Type="http://schemas.openxmlformats.org/officeDocument/2006/relationships/image" Target="../media/image135.png"/><Relationship Id="rId10" Type="http://schemas.openxmlformats.org/officeDocument/2006/relationships/tags" Target="../tags/tag196.xml"/><Relationship Id="rId19" Type="http://schemas.openxmlformats.org/officeDocument/2006/relationships/image" Target="../media/image129.png"/><Relationship Id="rId31" Type="http://schemas.openxmlformats.org/officeDocument/2006/relationships/image" Target="../media/image138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5.png"/><Relationship Id="rId26" Type="http://schemas.openxmlformats.org/officeDocument/2006/relationships/image" Target="../media/image151.png"/><Relationship Id="rId3" Type="http://schemas.openxmlformats.org/officeDocument/2006/relationships/tags" Target="../tags/tag205.xml"/><Relationship Id="rId21" Type="http://schemas.openxmlformats.org/officeDocument/2006/relationships/image" Target="../media/image146.png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144.png"/><Relationship Id="rId25" Type="http://schemas.openxmlformats.org/officeDocument/2006/relationships/image" Target="../media/image150.png"/><Relationship Id="rId2" Type="http://schemas.openxmlformats.org/officeDocument/2006/relationships/tags" Target="../tags/tag204.xml"/><Relationship Id="rId16" Type="http://schemas.openxmlformats.org/officeDocument/2006/relationships/image" Target="../media/image143.png"/><Relationship Id="rId20" Type="http://schemas.openxmlformats.org/officeDocument/2006/relationships/image" Target="../media/image12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24" Type="http://schemas.openxmlformats.org/officeDocument/2006/relationships/image" Target="../media/image149.png"/><Relationship Id="rId5" Type="http://schemas.openxmlformats.org/officeDocument/2006/relationships/tags" Target="../tags/tag207.xml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tags" Target="../tags/tag212.xml"/><Relationship Id="rId19" Type="http://schemas.openxmlformats.org/officeDocument/2006/relationships/image" Target="../media/image121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56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image" Target="../media/image102.png"/><Relationship Id="rId39" Type="http://schemas.openxmlformats.org/officeDocument/2006/relationships/image" Target="../media/image79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46.png"/><Relationship Id="rId42" Type="http://schemas.openxmlformats.org/officeDocument/2006/relationships/image" Target="../media/image80.png"/><Relationship Id="rId47" Type="http://schemas.openxmlformats.org/officeDocument/2006/relationships/image" Target="../media/image81.png"/><Relationship Id="rId50" Type="http://schemas.openxmlformats.org/officeDocument/2006/relationships/image" Target="../media/image101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92.png"/><Relationship Id="rId38" Type="http://schemas.openxmlformats.org/officeDocument/2006/relationships/image" Target="../media/image50.png"/><Relationship Id="rId46" Type="http://schemas.openxmlformats.org/officeDocument/2006/relationships/image" Target="../media/image104.jfif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90.png"/><Relationship Id="rId41" Type="http://schemas.openxmlformats.org/officeDocument/2006/relationships/image" Target="../media/image14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91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9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78.png"/><Relationship Id="rId44" Type="http://schemas.openxmlformats.org/officeDocument/2006/relationships/image" Target="../media/image93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03.png"/><Relationship Id="rId30" Type="http://schemas.openxmlformats.org/officeDocument/2006/relationships/image" Target="../media/image77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6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7.png"/><Relationship Id="rId5" Type="http://schemas.openxmlformats.org/officeDocument/2006/relationships/tags" Target="../tags/tag22.xml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2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mathrm{sigma}_f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F5B71120-32D1-4EBC-911D-FD5C70FEA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1346057" cy="427200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u}_\mathrm{f} = [ &#10;\eta, \mathrm{sigma}_f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DA50C21D-C83E-4FDA-AE34-3D0899BD170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756114" cy="23177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 Blockschaltbild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CEFC243-F5F4-46BF-A335-2732B10F4F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1273324"/>
            <a:ext cx="7334759" cy="3725134"/>
          </a:xfrm>
        </p:spPr>
      </p:pic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89" y="4376448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588998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0" y="1830750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 $\alpha = \tan^{-1}(\dfrac{w_\mathrm{A}}{u_\mathrm{A}})$&#10;&#10;&#10;&#10;\end{document}" title="IguanaTex Bitmap Display">
            <a:extLst>
              <a:ext uri="{FF2B5EF4-FFF2-40B4-BE49-F238E27FC236}">
                <a16:creationId xmlns:a16="http://schemas.microsoft.com/office/drawing/2014/main" id="{9D9A5645-0B9F-4B25-81C4-B41DFA05B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2"/>
            <a:ext cx="1276800" cy="3709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beta = \sin^{-1}(\dfrac{v_\mathrm{A}}{V_\mathrm{A}})$&#10;&#10;&#10;&#10;\end{document}" title="IguanaTex Bitmap Display">
            <a:extLst>
              <a:ext uri="{FF2B5EF4-FFF2-40B4-BE49-F238E27FC236}">
                <a16:creationId xmlns:a16="http://schemas.microsoft.com/office/drawing/2014/main" id="{23285150-B3E1-4F3F-BD7D-AD5F67F042F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208228" cy="3709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rho = \dfrac{101325\mathrm{N/m^2}(\dfrac{T}{288.15  \mathrm{K}}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8F9CDE66-FA5D-416C-99A6-C435D5B3E27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036746" cy="793765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$\underline{r}^\mathcal{F}_\mathrm{schub} = \mathrm{sigma}_f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DF6BCAA-64D5-4D16-8AAB-E45B19DE93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27553"/>
            <a:ext cx="1881345" cy="68546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&#10;$\underline{q}^\mathcal{F}_\mathrm{schub} = (\underline{p}_\mathrm{schub}-\underline{p}_\mathrm{sp})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79BECA46-C902-47D7-9F92-408AE3D5CF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517257" cy="270171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F27D8-43B6-4917-B030-ABD37BF7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A1B3E-3E3C-441B-AD01-80E3EFF084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58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Dynamik der Aktorik vernachlässigt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anhand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textbf{A}_\mathrm{f} = \dfrac{\partial \underline{f}(\underline{x}_\mathrm{f},\underline{x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61A8D27F-2B4F-4D29-B203-0DA1A40543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97660"/>
            <a:ext cx="1963886" cy="5581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 = [ \eta_\mathrm{f_1},\mathrm{sigma}_{f_\mathrm{f_1}}, \xi_\mathrm{f_1} , \zeta_\mathrm{f_1}, \eta_\mathrm{f_2},\mathrm{sigma}_{f_\mathrm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C3FE9A97-8EB8-436E-9FC0-D578BDAA93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3" y="1739732"/>
            <a:ext cx="3960440" cy="262046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379560" y="1305448"/>
            <a:ext cx="275439" cy="16561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7161247" y="1292766"/>
            <a:ext cx="275439" cy="165618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298889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5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 \Tilde{\textbf{C}} =  \left(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)$&#10;&#10;&#10;&#10;\end{document}" title="IguanaTex Bitmap Display">
            <a:extLst>
              <a:ext uri="{FF2B5EF4-FFF2-40B4-BE49-F238E27FC236}">
                <a16:creationId xmlns:a16="http://schemas.microsoft.com/office/drawing/2014/main" id="{407114D9-361E-4DC3-B97F-5CDBB51A9B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2" y="1946871"/>
            <a:ext cx="6390857" cy="18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59211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wird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7758D-AD5C-4268-B435-24329BB05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38" y="1519088"/>
            <a:ext cx="3977554" cy="284591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3" y="3241686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Modellbildung Wahl </a:t>
            </a:r>
            <a:r>
              <a:rPr lang="de-DE" dirty="0"/>
              <a:t>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5,6993"/>
  <p:tag name="ORIGINALWIDTH" val="1396,325"/>
  <p:tag name="LATEXADDIN" val="\documentclass{article}&#10;\usepackage{amsmath}&#10;\pagestyle{empty}&#10;\begin{document}&#10; $\alpha = \tan^{-1}(\dfrac{w_\mathrm{A}}{u_\mathrm{A}})$&#10;&#10;&#10;&#10;\end{document}"/>
  <p:tag name="IGUANATEXSIZE" val="15"/>
  <p:tag name="IGUANATEXCURSOR" val="1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05,6993"/>
  <p:tag name="ORIGINALWIDTH" val="1321,335"/>
  <p:tag name="LATEXADDIN" val="\documentclass{article}&#10;\usepackage{amsmath}&#10;\pagestyle{empty}&#10;\begin{document}&#10;$\beta = \sin^{-1}(\dfrac{v_\mathrm{A}}{V_\mathrm{A}})$&#10;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66,1417"/>
  <p:tag name="ORIGINALWIDTH" val="4413,198"/>
  <p:tag name="LATEXADDIN" val="\documentclass{article}&#10;\usepackage{amsmath}&#10;\pagestyle{empty}&#10;\begin{document}&#10;&#10;$\rho = \dfrac{101325\mathrm{N/m^2}(\dfrac{T}{288.15  \mathrm{K}})^{\dfrac{g}{1.86584 \mathrm{m/s^2}}}}{287.053T/\mathrm{K}} \mathrm{Kg/Nm}$&#10;&#10;&#10;\end{document}"/>
  <p:tag name="IGUANATEXSIZE" val="15"/>
  <p:tag name="IGUANATEXCURSOR" val="18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055,493"/>
  <p:tag name="LATEXADDIN" val="\documentclass{article}&#10;\usepackage{amsmath}&#10;\pagestyle{empty}&#10;\begin{document}&#10;$\underline{r}^\mathcal{F}_\mathrm{schub} = \mathrm{sigma}_f mg\begin{bmatrix} &#10;1\\&#10;0\\&#10;0&#10;\end{bmatrix}$&#10;&#10;&#10;&#10;\end{document}"/>
  <p:tag name="IGUANATEXSIZE" val="15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752,906"/>
  <p:tag name="LATEXADDIN" val="\documentclass{article}&#10;\usepackage{amsmath}&#10;\pagestyle{empty}&#10;\begin{document}&#10;&#10;$\underline{q}^\mathcal{F}_\mathrm{schub} = (\underline{p}_\mathrm{schub}-\underline{p}_\mathrm{sp})\times\underline{r}^\mathcal{F}_\mathrm{schub}$&#10;&#10;&#10;\end{document}"/>
  <p:tag name="IGUANATEXSIZE" val="15"/>
  <p:tag name="IGUANATEXCURSOR" val="22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x}_\mathrm{f})}{\partial \underline{x}_\mathrm{f}}_{|\underline{x}_\mathrm{f_{ap}},\underline{u}_\mathrm{f_{ap}}} $&#10;&#10;&#10;&#10;\end{document}"/>
  <p:tag name="IGUANATEXSIZE" val="15"/>
  <p:tag name="IGUANATEXCURSOR" val="2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7,4653"/>
  <p:tag name="ORIGINALWIDTH" val="4193,476"/>
  <p:tag name="LATEXADDIN" val="\documentclass{article}&#10;\usepackage{amsmath}&#10;\pagestyle{empty}&#10;\begin{document}&#10;$\underline{u} = [ \eta_\mathrm{f_1},\mathrm{sigma}_{f_\mathrm{f_1}}, \xi_\mathrm{f_1} , \zeta_\mathrm{f_1}, \eta_\mathrm{f_2},\mathrm{sigma}_{f_\mathrm{f_2}}, \xi_\mathrm{f_2} , \zeta_\mathrm{f_2} ]^T$&#10;&#10;&#10;&#10;\end{document}"/>
  <p:tag name="IGUANATEXSIZE" val="20"/>
  <p:tag name="IGUANATEXCURSOR" val="2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1,751"/>
  <p:tag name="ORIGINALWIDTH" val="6989,126"/>
  <p:tag name="LATEXADDIN" val="\documentclass{article}&#10;\usepackage{amsmath}&#10;\pagestyle{empty}&#10;\begin{document}&#10;$ \Tilde{\textbf{C}} =  \left(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)$&#10;&#10;&#10;&#10;\end{document}"/>
  <p:tag name="IGUANATEXSIZE" val="15"/>
  <p:tag name="IGUANATEXCURSOR" val="7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472,066"/>
  <p:tag name="LATEXADDIN" val="\documentclass{article}&#10;\usepackage{amsmath}&#10;\pagestyle{empty}&#10;\begin{document}&#10;$\mathrm{sigma}_f = \dfrac{F_\mathrm{schub}}{mg}$&#10;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3,4684"/>
  <p:tag name="ORIGINALWIDTH" val="1920,51"/>
  <p:tag name="LATEXADDIN" val="\documentclass{article}&#10;\usepackage{amsmath}&#10;\pagestyle{empty}&#10;\begin{document}&#10;$\underline{u}_\mathrm{f} = [ &#10;\eta, \mathrm{sigma}_f, \xi, \zeta&#10;]^T$&#10;&#10;&#10;&#10;\end{document}"/>
  <p:tag name="IGUANATEXSIZE" val="15"/>
  <p:tag name="IGUANATEXCURSOR" val="15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435</Words>
  <Application>Microsoft Office PowerPoint</Application>
  <PresentationFormat>Bildschirmpräsentation (16:10)</PresentationFormat>
  <Paragraphs>221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 Wahl der Zustände</vt:lpstr>
      <vt:lpstr>Stellgrößen</vt:lpstr>
      <vt:lpstr>Dynamik und Kinematik</vt:lpstr>
      <vt:lpstr>Differentialgleichungen des Flugzeugs</vt:lpstr>
      <vt:lpstr>Dynamik und Kinematik Blockschaltbild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Zusammenfassung der Modellannahmen</vt:lpstr>
      <vt:lpstr>Arbeitspunkt und Linearisierung (Präsentation Jacky) 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120</cp:revision>
  <dcterms:created xsi:type="dcterms:W3CDTF">2009-12-23T09:42:49Z</dcterms:created>
  <dcterms:modified xsi:type="dcterms:W3CDTF">2021-03-09T08:56:54Z</dcterms:modified>
</cp:coreProperties>
</file>